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5627" r:id="rId1"/>
  </p:sldMasterIdLst>
  <p:notesMasterIdLst>
    <p:notesMasterId r:id="rId18"/>
  </p:notesMasterIdLst>
  <p:sldIdLst>
    <p:sldId id="256" r:id="rId2"/>
    <p:sldId id="264" r:id="rId3"/>
    <p:sldId id="259" r:id="rId4"/>
    <p:sldId id="257" r:id="rId5"/>
    <p:sldId id="266" r:id="rId6"/>
    <p:sldId id="269" r:id="rId7"/>
    <p:sldId id="270" r:id="rId8"/>
    <p:sldId id="271" r:id="rId9"/>
    <p:sldId id="272" r:id="rId10"/>
    <p:sldId id="273" r:id="rId11"/>
    <p:sldId id="274" r:id="rId12"/>
    <p:sldId id="265" r:id="rId13"/>
    <p:sldId id="275" r:id="rId14"/>
    <p:sldId id="277" r:id="rId15"/>
    <p:sldId id="278" r:id="rId16"/>
    <p:sldId id="276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932"/>
    <p:restoredTop sz="86454"/>
  </p:normalViewPr>
  <p:slideViewPr>
    <p:cSldViewPr snapToGrid="0" snapToObjects="1">
      <p:cViewPr>
        <p:scale>
          <a:sx n="107" d="100"/>
          <a:sy n="107" d="100"/>
        </p:scale>
        <p:origin x="344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tiff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F55B4-336B-5145-A151-F9D54F115E37}" type="datetimeFigureOut">
              <a:rPr kumimoji="1" lang="zh-CN" altLang="en-US" smtClean="0"/>
              <a:t>17/1/12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D4BB1E-8BA0-E347-A41D-26BF509B3DC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0613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准实时响应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D4BB1E-8BA0-E347-A41D-26BF509B3DCA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450648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kibana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D4BB1E-8BA0-E347-A41D-26BF509B3DCA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28120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文档与自动化测试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D4BB1E-8BA0-E347-A41D-26BF509B3DCA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5546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D4BB1E-8BA0-E347-A41D-26BF509B3DCA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10173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一、打破用户黑盒① 现在有多少飞机在使用② 用户最经常飞行的区域③ 用户喜爱哪些飞机功能④ 按照多维度区分用户，设备国家年龄等等</a:t>
            </a:r>
            <a:endParaRPr kumimoji="1" lang="en-US" altLang="zh-CN" dirty="0" smtClean="0"/>
          </a:p>
          <a:p>
            <a:r>
              <a:rPr kumimoji="1" lang="zh-CN" altLang="en-US" dirty="0" smtClean="0"/>
              <a:t>二、产品优化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体验优化① 有个很牛逼的功能用户不知道在哪② 减少用户误操作的功能设计（用户操作记录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返修）③ 分析入口转化率，平衡权重</a:t>
            </a:r>
            <a:endParaRPr kumimoji="1" lang="en-US" altLang="zh-CN" dirty="0" smtClean="0"/>
          </a:p>
          <a:p>
            <a:r>
              <a:rPr kumimoji="1" lang="zh-CN" altLang="en-US" dirty="0" smtClean="0"/>
              <a:t>三、生产质量回溯① 不同批次的飞机故障率② 不同型号的飞机故障率和原因分析（</a:t>
            </a:r>
            <a:r>
              <a:rPr kumimoji="1" lang="en-US" altLang="zh-CN" dirty="0" smtClean="0"/>
              <a:t>Mavic</a:t>
            </a:r>
            <a:r>
              <a:rPr kumimoji="1" lang="zh-CN" altLang="en-US" dirty="0" smtClean="0"/>
              <a:t>）③ 是否可以降低某些工艺的标准降低成本（电池）</a:t>
            </a:r>
            <a:endParaRPr kumimoji="1" lang="en-US" altLang="zh-CN" dirty="0" smtClean="0"/>
          </a:p>
          <a:p>
            <a:r>
              <a:rPr kumimoji="1" lang="zh-CN" altLang="en-US" dirty="0" smtClean="0"/>
              <a:t>四、销控管理① 窜货（已完成）② 恶意囤货</a:t>
            </a:r>
            <a:endParaRPr kumimoji="1" lang="en-US" altLang="zh-CN" dirty="0" smtClean="0"/>
          </a:p>
          <a:p>
            <a:r>
              <a:rPr kumimoji="1" lang="zh-CN" altLang="en-US" dirty="0" smtClean="0"/>
              <a:t>五、精准广告① 用户分层，选择匹配度较高的平台做广告推送② 常用户计划，例如为用户推荐用户做激励策略</a:t>
            </a:r>
            <a:endParaRPr kumimoji="1" lang="en-US" altLang="zh-CN" dirty="0" smtClean="0"/>
          </a:p>
          <a:p>
            <a:r>
              <a:rPr kumimoji="1" lang="zh-CN" altLang="en-US" dirty="0" smtClean="0"/>
              <a:t>六、企宣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品牌① 实时热力飞行图② 品牌营销投入分析（直营店选址）③ 从众多数据中选取有利的宣传数字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D4BB1E-8BA0-E347-A41D-26BF509B3DCA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19826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我认为解决方案没有优劣之分，只有是不是适合当前的业务场景，是否能兼顾满足需求、易于扩展、快速开发等等。互联网行业的技术壁垒更多的不是一个技术细节决定的（比如使用某个开源技术），而是整个项目的技术体系是否完善来决定的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D4BB1E-8BA0-E347-A41D-26BF509B3DCA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7833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BD7EC-A26A-0046-8909-94A7E7CFB047}" type="datetimeFigureOut">
              <a:rPr kumimoji="1" lang="zh-CN" altLang="en-US" smtClean="0"/>
              <a:t>17/1/12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FEDE0-306C-CD47-AA7E-6679DA4DAD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41555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BD7EC-A26A-0046-8909-94A7E7CFB047}" type="datetimeFigureOut">
              <a:rPr kumimoji="1" lang="zh-CN" altLang="en-US" smtClean="0"/>
              <a:t>17/1/12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FEDE0-306C-CD47-AA7E-6679DA4DAD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9857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BD7EC-A26A-0046-8909-94A7E7CFB047}" type="datetimeFigureOut">
              <a:rPr kumimoji="1" lang="zh-CN" altLang="en-US" smtClean="0"/>
              <a:t>17/1/12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FEDE0-306C-CD47-AA7E-6679DA4DAD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29497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BD7EC-A26A-0046-8909-94A7E7CFB047}" type="datetimeFigureOut">
              <a:rPr kumimoji="1" lang="zh-CN" altLang="en-US" smtClean="0"/>
              <a:t>17/1/12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FEDE0-306C-CD47-AA7E-6679DA4DAD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35544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BD7EC-A26A-0046-8909-94A7E7CFB047}" type="datetimeFigureOut">
              <a:rPr kumimoji="1" lang="zh-CN" altLang="en-US" smtClean="0"/>
              <a:t>17/1/12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FEDE0-306C-CD47-AA7E-6679DA4DAD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73409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BD7EC-A26A-0046-8909-94A7E7CFB047}" type="datetimeFigureOut">
              <a:rPr kumimoji="1" lang="zh-CN" altLang="en-US" smtClean="0"/>
              <a:t>17/1/12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FEDE0-306C-CD47-AA7E-6679DA4DAD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44302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BD7EC-A26A-0046-8909-94A7E7CFB047}" type="datetimeFigureOut">
              <a:rPr kumimoji="1" lang="zh-CN" altLang="en-US" smtClean="0"/>
              <a:t>17/1/12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FEDE0-306C-CD47-AA7E-6679DA4DAD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35506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BD7EC-A26A-0046-8909-94A7E7CFB047}" type="datetimeFigureOut">
              <a:rPr kumimoji="1" lang="zh-CN" altLang="en-US" smtClean="0"/>
              <a:t>17/1/12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FEDE0-306C-CD47-AA7E-6679DA4DAD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189842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BD7EC-A26A-0046-8909-94A7E7CFB047}" type="datetimeFigureOut">
              <a:rPr kumimoji="1" lang="zh-CN" altLang="en-US" smtClean="0"/>
              <a:t>17/1/12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FEDE0-306C-CD47-AA7E-6679DA4DAD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94808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BD7EC-A26A-0046-8909-94A7E7CFB047}" type="datetimeFigureOut">
              <a:rPr kumimoji="1" lang="zh-CN" altLang="en-US" smtClean="0"/>
              <a:t>17/1/12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FEDE0-306C-CD47-AA7E-6679DA4DAD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6527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BD7EC-A26A-0046-8909-94A7E7CFB047}" type="datetimeFigureOut">
              <a:rPr kumimoji="1" lang="zh-CN" altLang="en-US" smtClean="0"/>
              <a:t>17/1/12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FEDE0-306C-CD47-AA7E-6679DA4DAD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32388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BD7EC-A26A-0046-8909-94A7E7CFB047}" type="datetimeFigureOut">
              <a:rPr kumimoji="1" lang="zh-CN" altLang="en-US" smtClean="0"/>
              <a:t>17/1/12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FEDE0-306C-CD47-AA7E-6679DA4DAD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28838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BD7EC-A26A-0046-8909-94A7E7CFB047}" type="datetimeFigureOut">
              <a:rPr kumimoji="1" lang="zh-CN" altLang="en-US" smtClean="0"/>
              <a:t>17/1/12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FEDE0-306C-CD47-AA7E-6679DA4DAD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352975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BD7EC-A26A-0046-8909-94A7E7CFB047}" type="datetimeFigureOut">
              <a:rPr kumimoji="1" lang="zh-CN" altLang="en-US" smtClean="0"/>
              <a:t>17/1/12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FEDE0-306C-CD47-AA7E-6679DA4DAD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6446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BD7EC-A26A-0046-8909-94A7E7CFB047}" type="datetimeFigureOut">
              <a:rPr kumimoji="1" lang="zh-CN" altLang="en-US" smtClean="0"/>
              <a:t>17/1/12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FEDE0-306C-CD47-AA7E-6679DA4DAD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95976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BD7EC-A26A-0046-8909-94A7E7CFB047}" type="datetimeFigureOut">
              <a:rPr kumimoji="1" lang="zh-CN" altLang="en-US" smtClean="0"/>
              <a:t>17/1/12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FEDE0-306C-CD47-AA7E-6679DA4DAD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09778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7D6BD7EC-A26A-0046-8909-94A7E7CFB047}" type="datetimeFigureOut">
              <a:rPr kumimoji="1" lang="zh-CN" altLang="en-US" smtClean="0"/>
              <a:t>17/1/12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6DAFEDE0-306C-CD47-AA7E-6679DA4DAD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4873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7D6BD7EC-A26A-0046-8909-94A7E7CFB047}" type="datetimeFigureOut">
              <a:rPr kumimoji="1" lang="zh-CN" altLang="en-US" smtClean="0"/>
              <a:t>17/1/12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DAFEDE0-306C-CD47-AA7E-6679DA4DAD7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94433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628" r:id="rId1"/>
    <p:sldLayoutId id="2147485629" r:id="rId2"/>
    <p:sldLayoutId id="2147485630" r:id="rId3"/>
    <p:sldLayoutId id="2147485631" r:id="rId4"/>
    <p:sldLayoutId id="2147485632" r:id="rId5"/>
    <p:sldLayoutId id="2147485633" r:id="rId6"/>
    <p:sldLayoutId id="2147485634" r:id="rId7"/>
    <p:sldLayoutId id="2147485635" r:id="rId8"/>
    <p:sldLayoutId id="2147485636" r:id="rId9"/>
    <p:sldLayoutId id="2147485637" r:id="rId10"/>
    <p:sldLayoutId id="2147485638" r:id="rId11"/>
    <p:sldLayoutId id="2147485639" r:id="rId12"/>
    <p:sldLayoutId id="2147485640" r:id="rId13"/>
    <p:sldLayoutId id="2147485641" r:id="rId14"/>
    <p:sldLayoutId id="2147485642" r:id="rId15"/>
    <p:sldLayoutId id="2147485643" r:id="rId16"/>
    <p:sldLayoutId id="214748564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f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319917" y="3732302"/>
            <a:ext cx="3739663" cy="1134531"/>
          </a:xfrm>
        </p:spPr>
        <p:txBody>
          <a:bodyPr/>
          <a:lstStyle/>
          <a:p>
            <a:r>
              <a:rPr kumimoji="1" lang="zh-CN" altLang="en-US" dirty="0" smtClean="0">
                <a:latin typeface="Weibei SC" charset="-122"/>
                <a:ea typeface="Weibei SC" charset="-122"/>
                <a:cs typeface="Weibei SC" charset="-122"/>
              </a:rPr>
              <a:t>数据平台</a:t>
            </a:r>
            <a:endParaRPr kumimoji="1" lang="zh-CN" altLang="en-US" dirty="0">
              <a:latin typeface="Weibei SC" charset="-122"/>
              <a:ea typeface="Weibei SC" charset="-122"/>
              <a:cs typeface="Weibei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6354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6705" y="100231"/>
            <a:ext cx="1318161" cy="1318161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>
            <p:ph type="ctrTitle"/>
          </p:nvPr>
        </p:nvSpPr>
        <p:spPr>
          <a:xfrm>
            <a:off x="2414952" y="472730"/>
            <a:ext cx="7197726" cy="945662"/>
          </a:xfrm>
        </p:spPr>
        <p:txBody>
          <a:bodyPr>
            <a:normAutofit/>
          </a:bodyPr>
          <a:lstStyle/>
          <a:p>
            <a:r>
              <a:rPr kumimoji="1" lang="zh-CN" altLang="en-US" dirty="0" smtClean="0">
                <a:latin typeface="Weibei SC" charset="-122"/>
                <a:ea typeface="Weibei SC" charset="-122"/>
                <a:cs typeface="Weibei SC" charset="-122"/>
              </a:rPr>
              <a:t>技术</a:t>
            </a:r>
            <a:endParaRPr kumimoji="1" lang="zh-CN" altLang="en-US" dirty="0">
              <a:latin typeface="Weibei SC" charset="-122"/>
              <a:ea typeface="Weibei SC" charset="-122"/>
              <a:cs typeface="Weibei SC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57243" y="1974955"/>
            <a:ext cx="911314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>
                <a:latin typeface="Weibei SC" charset="-122"/>
                <a:ea typeface="Weibei SC" charset="-122"/>
                <a:cs typeface="Weibei SC" charset="-122"/>
              </a:rPr>
              <a:t>ELK</a:t>
            </a:r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解决方案，客户覆盖</a:t>
            </a:r>
            <a:r>
              <a:rPr kumimoji="1" lang="en-US" altLang="zh-CN" sz="2800" dirty="0" smtClean="0">
                <a:latin typeface="Weibei SC" charset="-122"/>
                <a:ea typeface="Weibei SC" charset="-122"/>
                <a:cs typeface="Weibei SC" charset="-122"/>
              </a:rPr>
              <a:t>Amazon</a:t>
            </a:r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 </a:t>
            </a:r>
            <a:r>
              <a:rPr kumimoji="1" lang="en-US" altLang="zh-CN" sz="2800" dirty="0" err="1" smtClean="0">
                <a:latin typeface="Weibei SC" charset="-122"/>
                <a:ea typeface="Weibei SC" charset="-122"/>
                <a:cs typeface="Weibei SC" charset="-122"/>
              </a:rPr>
              <a:t>Ebay</a:t>
            </a:r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 </a:t>
            </a:r>
            <a:r>
              <a:rPr kumimoji="1" lang="en-US" altLang="zh-CN" sz="2800" dirty="0" err="1" smtClean="0">
                <a:latin typeface="Weibei SC" charset="-122"/>
                <a:ea typeface="Weibei SC" charset="-122"/>
                <a:cs typeface="Weibei SC" charset="-122"/>
              </a:rPr>
              <a:t>Tencent</a:t>
            </a:r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等企业</a:t>
            </a:r>
            <a:endParaRPr kumimoji="1" lang="zh-CN" altLang="en-US" sz="2800" dirty="0">
              <a:latin typeface="Weibei SC" charset="-122"/>
              <a:ea typeface="Weibei SC" charset="-122"/>
              <a:cs typeface="Weibei SC" charset="-122"/>
            </a:endParaRPr>
          </a:p>
          <a:p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集群式存储，弹性升级扩容，容灾能力强</a:t>
            </a:r>
          </a:p>
          <a:p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准实时响应，从客户端上报到数据展示不超过</a:t>
            </a:r>
            <a:r>
              <a:rPr kumimoji="1" lang="en-US" altLang="zh-CN" sz="2800" dirty="0" smtClean="0">
                <a:latin typeface="Weibei SC" charset="-122"/>
                <a:ea typeface="Weibei SC" charset="-122"/>
                <a:cs typeface="Weibei SC" charset="-122"/>
              </a:rPr>
              <a:t>1s</a:t>
            </a:r>
            <a:endParaRPr kumimoji="1" lang="zh-CN" altLang="en-US" sz="2800" dirty="0" smtClean="0">
              <a:latin typeface="Weibei SC" charset="-122"/>
              <a:ea typeface="Weibei SC" charset="-122"/>
              <a:cs typeface="Weibei SC" charset="-122"/>
            </a:endParaRPr>
          </a:p>
          <a:p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轻量异步模式，即使存储完全宕机，不影响实时上报</a:t>
            </a:r>
          </a:p>
          <a:p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增量同步机制，定时更新、断点续传、异常可恢复</a:t>
            </a:r>
          </a:p>
          <a:p>
            <a:r>
              <a:rPr kumimoji="1" lang="en-US" altLang="zh-CN" sz="2800" dirty="0" err="1" smtClean="0">
                <a:latin typeface="Weibei SC" charset="-122"/>
                <a:ea typeface="Weibei SC" charset="-122"/>
                <a:cs typeface="Weibei SC" charset="-122"/>
              </a:rPr>
              <a:t>Kibana</a:t>
            </a:r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，可自由筛选条件生成图表</a:t>
            </a:r>
            <a:r>
              <a:rPr kumimoji="1" lang="en-US" altLang="zh-CN" sz="2800" dirty="0" smtClean="0">
                <a:latin typeface="Weibei SC" charset="-122"/>
                <a:ea typeface="Weibei SC" charset="-122"/>
                <a:cs typeface="Weibei SC" charset="-122"/>
              </a:rPr>
              <a:t>UI</a:t>
            </a:r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，无需开发</a:t>
            </a:r>
          </a:p>
          <a:p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文档与测试自动化，注释自动生成文档和测试用例</a:t>
            </a:r>
          </a:p>
        </p:txBody>
      </p:sp>
    </p:spTree>
    <p:extLst>
      <p:ext uri="{BB962C8B-B14F-4D97-AF65-F5344CB8AC3E}">
        <p14:creationId xmlns:p14="http://schemas.microsoft.com/office/powerpoint/2010/main" val="1128228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6705" y="100231"/>
            <a:ext cx="1318161" cy="1318161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>
            <p:ph type="ctrTitle"/>
          </p:nvPr>
        </p:nvSpPr>
        <p:spPr>
          <a:xfrm>
            <a:off x="2474329" y="2622164"/>
            <a:ext cx="7197726" cy="945662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 smtClean="0">
                <a:latin typeface="Weibei SC" charset="-122"/>
                <a:ea typeface="Weibei SC" charset="-122"/>
                <a:cs typeface="Weibei SC" charset="-122"/>
              </a:rPr>
              <a:t>放一张</a:t>
            </a:r>
            <a:r>
              <a:rPr kumimoji="1" lang="en-US" altLang="zh-CN" dirty="0" smtClean="0">
                <a:latin typeface="Weibei SC" charset="-122"/>
                <a:ea typeface="Weibei SC" charset="-122"/>
                <a:cs typeface="Weibei SC" charset="-122"/>
              </a:rPr>
              <a:t>swagger</a:t>
            </a:r>
            <a:r>
              <a:rPr kumimoji="1" lang="zh-CN" altLang="en-US" dirty="0" smtClean="0">
                <a:latin typeface="Weibei SC" charset="-122"/>
                <a:ea typeface="Weibei SC" charset="-122"/>
                <a:cs typeface="Weibei SC" charset="-122"/>
              </a:rPr>
              <a:t>截图表示自动生成的文档和测试用例</a:t>
            </a:r>
            <a:endParaRPr kumimoji="1" lang="zh-CN" altLang="en-US" dirty="0">
              <a:latin typeface="Weibei SC" charset="-122"/>
              <a:ea typeface="Weibei SC" charset="-122"/>
              <a:cs typeface="Weibei SC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530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6705" y="100231"/>
            <a:ext cx="1318161" cy="1318161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>
            <p:ph type="ctrTitle"/>
          </p:nvPr>
        </p:nvSpPr>
        <p:spPr>
          <a:xfrm>
            <a:off x="2414952" y="472730"/>
            <a:ext cx="7197726" cy="945662"/>
          </a:xfrm>
        </p:spPr>
        <p:txBody>
          <a:bodyPr>
            <a:normAutofit/>
          </a:bodyPr>
          <a:lstStyle/>
          <a:p>
            <a:r>
              <a:rPr kumimoji="1" lang="zh-CN" altLang="en-US" dirty="0" smtClean="0">
                <a:latin typeface="Weibei SC" charset="-122"/>
                <a:ea typeface="Weibei SC" charset="-122"/>
                <a:cs typeface="Weibei SC" charset="-122"/>
              </a:rPr>
              <a:t>安全</a:t>
            </a:r>
            <a:endParaRPr kumimoji="1" lang="zh-CN" altLang="en-US" dirty="0">
              <a:latin typeface="Weibei SC" charset="-122"/>
              <a:ea typeface="Weibei SC" charset="-122"/>
              <a:cs typeface="Weibei SC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72769" y="1903704"/>
            <a:ext cx="856957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 smtClean="0">
                <a:latin typeface="Weibei SC" charset="-122"/>
                <a:ea typeface="Weibei SC" charset="-122"/>
                <a:cs typeface="Weibei SC" charset="-122"/>
              </a:rPr>
              <a:t>系统架构安全：与信息安全部合作，符合“规范”</a:t>
            </a:r>
          </a:p>
          <a:p>
            <a:endParaRPr kumimoji="1" lang="zh-CN" altLang="en-US" sz="3200" dirty="0">
              <a:latin typeface="Weibei SC" charset="-122"/>
              <a:ea typeface="Weibei SC" charset="-122"/>
              <a:cs typeface="Weibei SC" charset="-122"/>
            </a:endParaRPr>
          </a:p>
          <a:p>
            <a:r>
              <a:rPr kumimoji="1" lang="zh-CN" altLang="en-US" sz="3200" dirty="0" smtClean="0">
                <a:latin typeface="Weibei SC" charset="-122"/>
                <a:ea typeface="Weibei SC" charset="-122"/>
                <a:cs typeface="Weibei SC" charset="-122"/>
              </a:rPr>
              <a:t>人员权限安全：开发测试与生产环境隔离</a:t>
            </a:r>
          </a:p>
          <a:p>
            <a:r>
              <a:rPr kumimoji="1" lang="zh-CN" altLang="en-US" sz="3200" dirty="0">
                <a:latin typeface="Weibei SC" charset="-122"/>
                <a:ea typeface="Weibei SC" charset="-122"/>
                <a:cs typeface="Weibei SC" charset="-122"/>
              </a:rPr>
              <a:t> </a:t>
            </a:r>
            <a:r>
              <a:rPr kumimoji="1" lang="zh-CN" altLang="en-US" sz="3200" dirty="0" smtClean="0">
                <a:latin typeface="Weibei SC" charset="-122"/>
                <a:ea typeface="Weibei SC" charset="-122"/>
                <a:cs typeface="Weibei SC" charset="-122"/>
              </a:rPr>
              <a:t>             多数据节点可以分开运维</a:t>
            </a:r>
          </a:p>
          <a:p>
            <a:r>
              <a:rPr kumimoji="1" lang="zh-CN" altLang="en-US" sz="3200" dirty="0">
                <a:latin typeface="Weibei SC" charset="-122"/>
                <a:ea typeface="Weibei SC" charset="-122"/>
                <a:cs typeface="Weibei SC" charset="-122"/>
              </a:rPr>
              <a:t> </a:t>
            </a:r>
            <a:r>
              <a:rPr kumimoji="1" lang="zh-CN" altLang="en-US" sz="3200" dirty="0" smtClean="0">
                <a:latin typeface="Weibei SC" charset="-122"/>
                <a:ea typeface="Weibei SC" charset="-122"/>
                <a:cs typeface="Weibei SC" charset="-122"/>
              </a:rPr>
              <a:t>             用户权限隔离，登录二次验证</a:t>
            </a:r>
          </a:p>
          <a:p>
            <a:r>
              <a:rPr kumimoji="1" lang="zh-CN" altLang="en-US" sz="3200" dirty="0" smtClean="0">
                <a:latin typeface="Weibei SC" charset="-122"/>
                <a:ea typeface="Weibei SC" charset="-122"/>
                <a:cs typeface="Weibei SC" charset="-122"/>
              </a:rPr>
              <a:t>              保留访问日志，并同步至信安              </a:t>
            </a:r>
          </a:p>
          <a:p>
            <a:r>
              <a:rPr kumimoji="1" lang="zh-CN" altLang="en-US" sz="3200" dirty="0">
                <a:latin typeface="Weibei SC" charset="-122"/>
                <a:ea typeface="Weibei SC" charset="-122"/>
                <a:cs typeface="Weibei SC" charset="-122"/>
              </a:rPr>
              <a:t> </a:t>
            </a:r>
            <a:r>
              <a:rPr kumimoji="1" lang="zh-CN" altLang="en-US" sz="3200" dirty="0" smtClean="0">
                <a:latin typeface="Weibei SC" charset="-122"/>
                <a:ea typeface="Weibei SC" charset="-122"/>
                <a:cs typeface="Weibei SC" charset="-122"/>
              </a:rPr>
              <a:t>             </a:t>
            </a:r>
          </a:p>
        </p:txBody>
      </p:sp>
    </p:spTree>
    <p:extLst>
      <p:ext uri="{BB962C8B-B14F-4D97-AF65-F5344CB8AC3E}">
        <p14:creationId xmlns:p14="http://schemas.microsoft.com/office/powerpoint/2010/main" val="18480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6705" y="100231"/>
            <a:ext cx="1318161" cy="1318161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>
            <p:ph type="ctrTitle"/>
          </p:nvPr>
        </p:nvSpPr>
        <p:spPr>
          <a:xfrm>
            <a:off x="2474329" y="2622164"/>
            <a:ext cx="7197726" cy="945662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 smtClean="0">
                <a:latin typeface="Weibei SC" charset="-122"/>
                <a:ea typeface="Weibei SC" charset="-122"/>
                <a:cs typeface="Weibei SC" charset="-122"/>
              </a:rPr>
              <a:t>放一张访问日志截图表示操作有记录可回溯</a:t>
            </a:r>
            <a:endParaRPr kumimoji="1" lang="zh-CN" altLang="en-US" dirty="0">
              <a:latin typeface="Weibei SC" charset="-122"/>
              <a:ea typeface="Weibei SC" charset="-122"/>
              <a:cs typeface="Weibei SC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22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6705" y="100231"/>
            <a:ext cx="1318161" cy="1318161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>
            <p:ph type="ctrTitle"/>
          </p:nvPr>
        </p:nvSpPr>
        <p:spPr>
          <a:xfrm>
            <a:off x="2414952" y="472730"/>
            <a:ext cx="7197726" cy="945662"/>
          </a:xfrm>
        </p:spPr>
        <p:txBody>
          <a:bodyPr>
            <a:normAutofit/>
          </a:bodyPr>
          <a:lstStyle/>
          <a:p>
            <a:r>
              <a:rPr kumimoji="1" lang="zh-CN" altLang="en-US" dirty="0" smtClean="0">
                <a:latin typeface="Weibei SC" charset="-122"/>
                <a:ea typeface="Weibei SC" charset="-122"/>
                <a:cs typeface="Weibei SC" charset="-122"/>
              </a:rPr>
              <a:t>总结与规划</a:t>
            </a:r>
            <a:endParaRPr kumimoji="1" lang="zh-CN" altLang="en-US" dirty="0">
              <a:latin typeface="Weibei SC" charset="-122"/>
              <a:ea typeface="Weibei SC" charset="-122"/>
              <a:cs typeface="Weibei SC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560301" y="2153086"/>
            <a:ext cx="728434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smtClean="0">
                <a:latin typeface="Weibei SC" charset="-122"/>
                <a:ea typeface="Weibei SC" charset="-122"/>
                <a:cs typeface="Weibei SC" charset="-122"/>
              </a:rPr>
              <a:t>2016</a:t>
            </a:r>
            <a:r>
              <a:rPr kumimoji="1" lang="zh-CN" altLang="en-US" sz="3200" dirty="0" smtClean="0">
                <a:latin typeface="Weibei SC" charset="-122"/>
                <a:ea typeface="Weibei SC" charset="-122"/>
                <a:cs typeface="Weibei SC" charset="-122"/>
              </a:rPr>
              <a:t> 建设了整体完善的平台体系</a:t>
            </a:r>
          </a:p>
          <a:p>
            <a:r>
              <a:rPr kumimoji="1" lang="zh-CN" altLang="en-US" sz="3200" dirty="0">
                <a:latin typeface="Weibei SC" charset="-122"/>
                <a:ea typeface="Weibei SC" charset="-122"/>
                <a:cs typeface="Weibei SC" charset="-122"/>
              </a:rPr>
              <a:t> </a:t>
            </a:r>
            <a:r>
              <a:rPr kumimoji="1" lang="zh-CN" altLang="en-US" sz="3200" dirty="0" smtClean="0">
                <a:latin typeface="Weibei SC" charset="-122"/>
                <a:ea typeface="Weibei SC" charset="-122"/>
                <a:cs typeface="Weibei SC" charset="-122"/>
              </a:rPr>
              <a:t>    打通了多种方式的数据通路</a:t>
            </a:r>
          </a:p>
          <a:p>
            <a:r>
              <a:rPr kumimoji="1" lang="zh-CN" altLang="en-US" sz="3200" dirty="0">
                <a:latin typeface="Weibei SC" charset="-122"/>
                <a:ea typeface="Weibei SC" charset="-122"/>
                <a:cs typeface="Weibei SC" charset="-122"/>
              </a:rPr>
              <a:t> </a:t>
            </a:r>
            <a:r>
              <a:rPr kumimoji="1" lang="zh-CN" altLang="en-US" sz="3200" dirty="0" smtClean="0">
                <a:latin typeface="Weibei SC" charset="-122"/>
                <a:ea typeface="Weibei SC" charset="-122"/>
                <a:cs typeface="Weibei SC" charset="-122"/>
              </a:rPr>
              <a:t>    实现了多个业务</a:t>
            </a:r>
            <a:r>
              <a:rPr kumimoji="1" lang="zh-CN" altLang="en-US" sz="3200" dirty="0" smtClean="0">
                <a:latin typeface="Weibei SC" charset="-122"/>
                <a:ea typeface="Weibei SC" charset="-122"/>
                <a:cs typeface="Weibei SC" charset="-122"/>
              </a:rPr>
              <a:t>的统计需求</a:t>
            </a:r>
            <a:endParaRPr kumimoji="1" lang="zh-CN" altLang="en-US" sz="3200" dirty="0" smtClean="0">
              <a:latin typeface="Weibei SC" charset="-122"/>
              <a:ea typeface="Weibei SC" charset="-122"/>
              <a:cs typeface="Weibei SC" charset="-122"/>
            </a:endParaRPr>
          </a:p>
          <a:p>
            <a:endParaRPr kumimoji="1" lang="zh-CN" altLang="en-US" sz="3200" dirty="0">
              <a:latin typeface="Weibei SC" charset="-122"/>
              <a:ea typeface="Weibei SC" charset="-122"/>
              <a:cs typeface="Weibei SC" charset="-122"/>
            </a:endParaRPr>
          </a:p>
          <a:p>
            <a:r>
              <a:rPr kumimoji="1" lang="en-US" altLang="zh-CN" sz="3200" dirty="0" smtClean="0">
                <a:latin typeface="Weibei SC" charset="-122"/>
                <a:ea typeface="Weibei SC" charset="-122"/>
                <a:cs typeface="Weibei SC" charset="-122"/>
              </a:rPr>
              <a:t>2017</a:t>
            </a:r>
            <a:r>
              <a:rPr kumimoji="1" lang="zh-CN" altLang="en-US" sz="3200" dirty="0" smtClean="0">
                <a:latin typeface="Weibei SC" charset="-122"/>
                <a:ea typeface="Weibei SC" charset="-122"/>
                <a:cs typeface="Weibei SC" charset="-122"/>
              </a:rPr>
              <a:t> 抽象业务需求，打造通用方案</a:t>
            </a:r>
          </a:p>
          <a:p>
            <a:r>
              <a:rPr kumimoji="1" lang="zh-CN" altLang="en-US" sz="3200" dirty="0">
                <a:latin typeface="Weibei SC" charset="-122"/>
                <a:ea typeface="Weibei SC" charset="-122"/>
                <a:cs typeface="Weibei SC" charset="-122"/>
              </a:rPr>
              <a:t> </a:t>
            </a:r>
            <a:r>
              <a:rPr kumimoji="1" lang="zh-CN" altLang="en-US" sz="3200" dirty="0" smtClean="0">
                <a:latin typeface="Weibei SC" charset="-122"/>
                <a:ea typeface="Weibei SC" charset="-122"/>
                <a:cs typeface="Weibei SC" charset="-122"/>
              </a:rPr>
              <a:t>    引入机器学习，实现智能分析</a:t>
            </a:r>
          </a:p>
        </p:txBody>
      </p:sp>
    </p:spTree>
    <p:extLst>
      <p:ext uri="{BB962C8B-B14F-4D97-AF65-F5344CB8AC3E}">
        <p14:creationId xmlns:p14="http://schemas.microsoft.com/office/powerpoint/2010/main" val="1189852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6705" y="100231"/>
            <a:ext cx="1318161" cy="1318161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>
            <p:ph type="ctrTitle"/>
          </p:nvPr>
        </p:nvSpPr>
        <p:spPr>
          <a:xfrm>
            <a:off x="2414952" y="472730"/>
            <a:ext cx="7197726" cy="945662"/>
          </a:xfrm>
        </p:spPr>
        <p:txBody>
          <a:bodyPr>
            <a:normAutofit/>
          </a:bodyPr>
          <a:lstStyle/>
          <a:p>
            <a:r>
              <a:rPr kumimoji="1" lang="zh-CN" altLang="en-US" dirty="0" smtClean="0">
                <a:latin typeface="Weibei SC" charset="-122"/>
                <a:ea typeface="Weibei SC" charset="-122"/>
                <a:cs typeface="Weibei SC" charset="-122"/>
              </a:rPr>
              <a:t>六个方向</a:t>
            </a:r>
            <a:endParaRPr kumimoji="1" lang="zh-CN" altLang="en-US" dirty="0">
              <a:latin typeface="Weibei SC" charset="-122"/>
              <a:ea typeface="Weibei SC" charset="-122"/>
              <a:cs typeface="Weibei SC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587120" y="1986831"/>
            <a:ext cx="560992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 smtClean="0">
                <a:latin typeface="Weibei SC" charset="-122"/>
                <a:ea typeface="Weibei SC" charset="-122"/>
                <a:cs typeface="Weibei SC" charset="-122"/>
              </a:rPr>
              <a:t>一、打破用户黑盒</a:t>
            </a:r>
            <a:endParaRPr kumimoji="1" lang="en-US" altLang="zh-CN" sz="3200" dirty="0" smtClean="0">
              <a:latin typeface="Weibei SC" charset="-122"/>
              <a:ea typeface="Weibei SC" charset="-122"/>
              <a:cs typeface="Weibei SC" charset="-122"/>
            </a:endParaRPr>
          </a:p>
          <a:p>
            <a:r>
              <a:rPr kumimoji="1" lang="zh-CN" altLang="en-US" sz="3200" dirty="0" smtClean="0">
                <a:latin typeface="Weibei SC" charset="-122"/>
                <a:ea typeface="Weibei SC" charset="-122"/>
                <a:cs typeface="Weibei SC" charset="-122"/>
              </a:rPr>
              <a:t>二、产品优化</a:t>
            </a:r>
            <a:r>
              <a:rPr kumimoji="1" lang="en-US" altLang="zh-CN" sz="3200" dirty="0" smtClean="0">
                <a:latin typeface="Weibei SC" charset="-122"/>
                <a:ea typeface="Weibei SC" charset="-122"/>
                <a:cs typeface="Weibei SC" charset="-122"/>
              </a:rPr>
              <a:t>/</a:t>
            </a:r>
            <a:r>
              <a:rPr kumimoji="1" lang="zh-CN" altLang="en-US" sz="3200" dirty="0" smtClean="0">
                <a:latin typeface="Weibei SC" charset="-122"/>
                <a:ea typeface="Weibei SC" charset="-122"/>
                <a:cs typeface="Weibei SC" charset="-122"/>
              </a:rPr>
              <a:t>体验优化</a:t>
            </a:r>
            <a:endParaRPr kumimoji="1" lang="zh-CN" altLang="en-US" sz="3200" dirty="0">
              <a:latin typeface="Weibei SC" charset="-122"/>
              <a:ea typeface="Weibei SC" charset="-122"/>
              <a:cs typeface="Weibei SC" charset="-122"/>
            </a:endParaRPr>
          </a:p>
          <a:p>
            <a:r>
              <a:rPr kumimoji="1" lang="zh-CN" altLang="en-US" sz="3200" dirty="0" smtClean="0">
                <a:latin typeface="Weibei SC" charset="-122"/>
                <a:ea typeface="Weibei SC" charset="-122"/>
                <a:cs typeface="Weibei SC" charset="-122"/>
              </a:rPr>
              <a:t>三、生产质量回溯</a:t>
            </a:r>
            <a:endParaRPr kumimoji="1" lang="en-US" altLang="zh-CN" sz="3200" dirty="0" smtClean="0">
              <a:latin typeface="Weibei SC" charset="-122"/>
              <a:ea typeface="Weibei SC" charset="-122"/>
              <a:cs typeface="Weibei SC" charset="-122"/>
            </a:endParaRPr>
          </a:p>
          <a:p>
            <a:r>
              <a:rPr kumimoji="1" lang="zh-CN" altLang="en-US" sz="3200" dirty="0" smtClean="0">
                <a:latin typeface="Weibei SC" charset="-122"/>
                <a:ea typeface="Weibei SC" charset="-122"/>
                <a:cs typeface="Weibei SC" charset="-122"/>
              </a:rPr>
              <a:t>四、销售管理控制</a:t>
            </a:r>
            <a:endParaRPr kumimoji="1" lang="en-US" altLang="zh-CN" sz="3200" dirty="0" smtClean="0">
              <a:latin typeface="Weibei SC" charset="-122"/>
              <a:ea typeface="Weibei SC" charset="-122"/>
              <a:cs typeface="Weibei SC" charset="-122"/>
            </a:endParaRPr>
          </a:p>
          <a:p>
            <a:r>
              <a:rPr kumimoji="1" lang="zh-CN" altLang="en-US" sz="3200" dirty="0" smtClean="0">
                <a:latin typeface="Weibei SC" charset="-122"/>
                <a:ea typeface="Weibei SC" charset="-122"/>
                <a:cs typeface="Weibei SC" charset="-122"/>
              </a:rPr>
              <a:t>五、精准广告</a:t>
            </a:r>
            <a:endParaRPr kumimoji="1" lang="en-US" altLang="zh-CN" sz="3200" dirty="0" smtClean="0">
              <a:latin typeface="Weibei SC" charset="-122"/>
              <a:ea typeface="Weibei SC" charset="-122"/>
              <a:cs typeface="Weibei SC" charset="-122"/>
            </a:endParaRPr>
          </a:p>
          <a:p>
            <a:r>
              <a:rPr kumimoji="1" lang="zh-CN" altLang="en-US" sz="3200" dirty="0" smtClean="0">
                <a:latin typeface="Weibei SC" charset="-122"/>
                <a:ea typeface="Weibei SC" charset="-122"/>
                <a:cs typeface="Weibei SC" charset="-122"/>
              </a:rPr>
              <a:t>六、企业宣传</a:t>
            </a:r>
            <a:r>
              <a:rPr kumimoji="1" lang="zh-CN" altLang="en-US" sz="3200" dirty="0" smtClean="0">
                <a:latin typeface="Weibei SC" charset="-122"/>
                <a:ea typeface="Weibei SC" charset="-122"/>
                <a:cs typeface="Weibei SC" charset="-122"/>
              </a:rPr>
              <a:t>与品牌营销</a:t>
            </a:r>
            <a:endParaRPr kumimoji="1" lang="en-US" altLang="zh-CN" sz="3200" dirty="0" smtClean="0">
              <a:latin typeface="Weibei SC" charset="-122"/>
              <a:ea typeface="Weibei SC" charset="-122"/>
              <a:cs typeface="Weibei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0500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6705" y="100231"/>
            <a:ext cx="1318161" cy="1318161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>
            <p:ph type="ctrTitle"/>
          </p:nvPr>
        </p:nvSpPr>
        <p:spPr>
          <a:xfrm>
            <a:off x="2355575" y="2455909"/>
            <a:ext cx="7197726" cy="945662"/>
          </a:xfrm>
        </p:spPr>
        <p:txBody>
          <a:bodyPr>
            <a:normAutofit/>
          </a:bodyPr>
          <a:lstStyle/>
          <a:p>
            <a:r>
              <a:rPr kumimoji="1" lang="en-US" altLang="zh-CN" dirty="0" err="1" smtClean="0">
                <a:latin typeface="Weibei SC" charset="-122"/>
                <a:ea typeface="Weibei SC" charset="-122"/>
                <a:cs typeface="Weibei SC" charset="-122"/>
              </a:rPr>
              <a:t>ThankS</a:t>
            </a:r>
            <a:endParaRPr kumimoji="1" lang="zh-CN" altLang="en-US" dirty="0">
              <a:latin typeface="Weibei SC" charset="-122"/>
              <a:ea typeface="Weibei SC" charset="-122"/>
              <a:cs typeface="Weibei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0917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6705" y="100231"/>
            <a:ext cx="1318161" cy="131816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664553" y="1520093"/>
            <a:ext cx="889793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Weibei SC" charset="-122"/>
                <a:ea typeface="Weibei SC" charset="-122"/>
                <a:cs typeface="Weibei SC" charset="-122"/>
              </a:rPr>
              <a:t>2016.07.21</a:t>
            </a:r>
            <a:r>
              <a:rPr kumimoji="1" lang="zh-CN" altLang="en-US" sz="2400" dirty="0">
                <a:latin typeface="Weibei SC" charset="-122"/>
                <a:ea typeface="Weibei SC" charset="-122"/>
                <a:cs typeface="Weibei SC" charset="-122"/>
              </a:rPr>
              <a:t> 创建第一个项目工程</a:t>
            </a:r>
          </a:p>
          <a:p>
            <a:r>
              <a:rPr kumimoji="1" lang="en-US" altLang="zh-CN" sz="2400" dirty="0">
                <a:latin typeface="Weibei SC" charset="-122"/>
                <a:ea typeface="Weibei SC" charset="-122"/>
                <a:cs typeface="Weibei SC" charset="-122"/>
              </a:rPr>
              <a:t>2016.07.29</a:t>
            </a:r>
            <a:r>
              <a:rPr kumimoji="1" lang="zh-CN" altLang="en-US" sz="2400" dirty="0">
                <a:latin typeface="Weibei SC" charset="-122"/>
                <a:ea typeface="Weibei SC" charset="-122"/>
                <a:cs typeface="Weibei SC" charset="-122"/>
              </a:rPr>
              <a:t> </a:t>
            </a:r>
            <a:r>
              <a:rPr kumimoji="1" lang="en-US" altLang="zh-CN" sz="2400" dirty="0" smtClean="0">
                <a:latin typeface="Weibei SC" charset="-122"/>
                <a:ea typeface="Weibei SC" charset="-122"/>
                <a:cs typeface="Weibei SC" charset="-122"/>
              </a:rPr>
              <a:t>Flurry</a:t>
            </a:r>
            <a:r>
              <a:rPr kumimoji="1" lang="zh-CN" altLang="en-US" sz="2400" dirty="0" smtClean="0">
                <a:latin typeface="Weibei SC" charset="-122"/>
                <a:ea typeface="Weibei SC" charset="-122"/>
                <a:cs typeface="Weibei SC" charset="-122"/>
              </a:rPr>
              <a:t>和</a:t>
            </a:r>
            <a:r>
              <a:rPr kumimoji="1" lang="en-US" altLang="zh-CN" sz="2400" dirty="0" smtClean="0">
                <a:latin typeface="Weibei SC" charset="-122"/>
                <a:ea typeface="Weibei SC" charset="-122"/>
                <a:cs typeface="Weibei SC" charset="-122"/>
              </a:rPr>
              <a:t>Google</a:t>
            </a:r>
            <a:r>
              <a:rPr kumimoji="1" lang="zh-CN" altLang="en-US" sz="2400" dirty="0" smtClean="0">
                <a:latin typeface="Weibei SC" charset="-122"/>
                <a:ea typeface="Weibei SC" charset="-122"/>
                <a:cs typeface="Weibei SC" charset="-122"/>
              </a:rPr>
              <a:t> </a:t>
            </a:r>
            <a:r>
              <a:rPr kumimoji="1" lang="en-US" altLang="zh-CN" sz="2400" dirty="0" smtClean="0">
                <a:latin typeface="Weibei SC" charset="-122"/>
                <a:ea typeface="Weibei SC" charset="-122"/>
                <a:cs typeface="Weibei SC" charset="-122"/>
              </a:rPr>
              <a:t>Analytics</a:t>
            </a:r>
            <a:r>
              <a:rPr kumimoji="1" lang="zh-CN" altLang="en-US" sz="2400" dirty="0" smtClean="0">
                <a:latin typeface="Weibei SC" charset="-122"/>
                <a:ea typeface="Weibei SC" charset="-122"/>
                <a:cs typeface="Weibei SC" charset="-122"/>
              </a:rPr>
              <a:t>数据接入</a:t>
            </a:r>
          </a:p>
          <a:p>
            <a:r>
              <a:rPr kumimoji="1" lang="en-US" altLang="zh-CN" sz="2400" dirty="0" smtClean="0">
                <a:latin typeface="Weibei SC" charset="-122"/>
                <a:ea typeface="Weibei SC" charset="-122"/>
                <a:cs typeface="Weibei SC" charset="-122"/>
              </a:rPr>
              <a:t>2016.08.08</a:t>
            </a:r>
            <a:r>
              <a:rPr kumimoji="1" lang="zh-CN" altLang="en-US" sz="2400" dirty="0" smtClean="0">
                <a:latin typeface="Weibei SC" charset="-122"/>
                <a:ea typeface="Weibei SC" charset="-122"/>
                <a:cs typeface="Weibei SC" charset="-122"/>
              </a:rPr>
              <a:t> 独立的登录服务和动态码验证</a:t>
            </a:r>
          </a:p>
          <a:p>
            <a:r>
              <a:rPr kumimoji="1" lang="en-US" altLang="zh-CN" sz="2400" dirty="0" smtClean="0">
                <a:latin typeface="Weibei SC" charset="-122"/>
                <a:ea typeface="Weibei SC" charset="-122"/>
                <a:cs typeface="Weibei SC" charset="-122"/>
              </a:rPr>
              <a:t>2016.08.15</a:t>
            </a:r>
            <a:r>
              <a:rPr kumimoji="1" lang="zh-CN" altLang="en-US" sz="2400" dirty="0">
                <a:latin typeface="Weibei SC" charset="-122"/>
                <a:ea typeface="Weibei SC" charset="-122"/>
                <a:cs typeface="Weibei SC" charset="-122"/>
              </a:rPr>
              <a:t> </a:t>
            </a:r>
            <a:r>
              <a:rPr kumimoji="1" lang="zh-CN" altLang="en-US" sz="2400" dirty="0" smtClean="0">
                <a:latin typeface="Weibei SC" charset="-122"/>
                <a:ea typeface="Weibei SC" charset="-122"/>
                <a:cs typeface="Weibei SC" charset="-122"/>
              </a:rPr>
              <a:t>上报接收服务上线</a:t>
            </a:r>
            <a:endParaRPr kumimoji="1" lang="zh-CN" altLang="en-US" sz="2400" dirty="0">
              <a:latin typeface="Weibei SC" charset="-122"/>
              <a:ea typeface="Weibei SC" charset="-122"/>
              <a:cs typeface="Weibei SC" charset="-122"/>
            </a:endParaRPr>
          </a:p>
          <a:p>
            <a:r>
              <a:rPr kumimoji="1" lang="en-US" altLang="zh-CN" sz="2400" dirty="0" smtClean="0">
                <a:latin typeface="Weibei SC" charset="-122"/>
                <a:ea typeface="Weibei SC" charset="-122"/>
                <a:cs typeface="Weibei SC" charset="-122"/>
              </a:rPr>
              <a:t>2016.08.22</a:t>
            </a:r>
            <a:r>
              <a:rPr kumimoji="1" lang="zh-CN" altLang="en-US" sz="2400" dirty="0" smtClean="0">
                <a:latin typeface="Weibei SC" charset="-122"/>
                <a:ea typeface="Weibei SC" charset="-122"/>
                <a:cs typeface="Weibei SC" charset="-122"/>
              </a:rPr>
              <a:t> 接入如故数据，完成“如故每日一测”</a:t>
            </a:r>
            <a:endParaRPr kumimoji="1" lang="zh-CN" altLang="en-US" sz="2400" dirty="0" smtClean="0"/>
          </a:p>
          <a:p>
            <a:r>
              <a:rPr kumimoji="1" lang="en-US" altLang="zh-CN" sz="2400" dirty="0" smtClean="0">
                <a:latin typeface="Weibei SC" charset="-122"/>
                <a:ea typeface="Weibei SC" charset="-122"/>
                <a:cs typeface="Weibei SC" charset="-122"/>
              </a:rPr>
              <a:t>2016.08.30</a:t>
            </a:r>
            <a:r>
              <a:rPr kumimoji="1" lang="zh-CN" altLang="en-US" sz="2400" dirty="0" smtClean="0">
                <a:latin typeface="Weibei SC" charset="-122"/>
                <a:ea typeface="Weibei SC" charset="-122"/>
                <a:cs typeface="Weibei SC" charset="-122"/>
              </a:rPr>
              <a:t> </a:t>
            </a:r>
            <a:r>
              <a:rPr kumimoji="1" lang="en-US" altLang="zh-CN" sz="2400" dirty="0" smtClean="0">
                <a:latin typeface="Weibei SC" charset="-122"/>
                <a:ea typeface="Weibei SC" charset="-122"/>
                <a:cs typeface="Weibei SC" charset="-122"/>
              </a:rPr>
              <a:t>DJIGO</a:t>
            </a:r>
            <a:r>
              <a:rPr kumimoji="1" lang="zh-CN" altLang="en-US" sz="2400" dirty="0" smtClean="0">
                <a:latin typeface="Weibei SC" charset="-122"/>
                <a:ea typeface="Weibei SC" charset="-122"/>
                <a:cs typeface="Weibei SC" charset="-122"/>
              </a:rPr>
              <a:t>客户端完成联调上报接口</a:t>
            </a:r>
          </a:p>
          <a:p>
            <a:r>
              <a:rPr kumimoji="1" lang="en-US" altLang="zh-CN" sz="2400" dirty="0" smtClean="0">
                <a:latin typeface="Weibei SC" charset="-122"/>
                <a:ea typeface="Weibei SC" charset="-122"/>
                <a:cs typeface="Weibei SC" charset="-122"/>
              </a:rPr>
              <a:t>2016.09.15</a:t>
            </a:r>
            <a:r>
              <a:rPr kumimoji="1" lang="zh-CN" altLang="en-US" sz="2400" dirty="0" smtClean="0">
                <a:latin typeface="Weibei SC" charset="-122"/>
                <a:ea typeface="Weibei SC" charset="-122"/>
                <a:cs typeface="Weibei SC" charset="-122"/>
              </a:rPr>
              <a:t> 第一版“如故日报”上线</a:t>
            </a:r>
          </a:p>
          <a:p>
            <a:r>
              <a:rPr kumimoji="1" lang="en-US" altLang="zh-CN" sz="2400" dirty="0" smtClean="0">
                <a:latin typeface="Weibei SC" charset="-122"/>
                <a:ea typeface="Weibei SC" charset="-122"/>
                <a:cs typeface="Weibei SC" charset="-122"/>
              </a:rPr>
              <a:t>2016.10.16</a:t>
            </a:r>
            <a:r>
              <a:rPr kumimoji="1" lang="zh-CN" altLang="en-US" sz="2400" dirty="0" smtClean="0">
                <a:latin typeface="Weibei SC" charset="-122"/>
                <a:ea typeface="Weibei SC" charset="-122"/>
                <a:cs typeface="Weibei SC" charset="-122"/>
              </a:rPr>
              <a:t> 客户端每日上报数据突破</a:t>
            </a:r>
            <a:r>
              <a:rPr kumimoji="1" lang="en-US" altLang="zh-CN" sz="2400" dirty="0" smtClean="0">
                <a:latin typeface="Weibei SC" charset="-122"/>
                <a:ea typeface="Weibei SC" charset="-122"/>
                <a:cs typeface="Weibei SC" charset="-122"/>
              </a:rPr>
              <a:t>500</a:t>
            </a:r>
            <a:r>
              <a:rPr kumimoji="1" lang="zh-CN" altLang="en-US" sz="2400" dirty="0" smtClean="0">
                <a:latin typeface="Weibei SC" charset="-122"/>
                <a:ea typeface="Weibei SC" charset="-122"/>
                <a:cs typeface="Weibei SC" charset="-122"/>
              </a:rPr>
              <a:t>万，峰值</a:t>
            </a:r>
            <a:r>
              <a:rPr kumimoji="1" lang="en-US" altLang="zh-CN" sz="2400" dirty="0" smtClean="0">
                <a:latin typeface="Weibei SC" charset="-122"/>
                <a:ea typeface="Weibei SC" charset="-122"/>
                <a:cs typeface="Weibei SC" charset="-122"/>
              </a:rPr>
              <a:t>300IOPS</a:t>
            </a:r>
            <a:endParaRPr kumimoji="1" lang="zh-CN" altLang="en-US" sz="2400" dirty="0" smtClean="0">
              <a:latin typeface="Weibei SC" charset="-122"/>
              <a:ea typeface="Weibei SC" charset="-122"/>
              <a:cs typeface="Weibei SC" charset="-122"/>
            </a:endParaRPr>
          </a:p>
          <a:p>
            <a:r>
              <a:rPr kumimoji="1" lang="en-US" altLang="zh-CN" sz="2400" dirty="0" smtClean="0">
                <a:latin typeface="Weibei SC" charset="-122"/>
                <a:ea typeface="Weibei SC" charset="-122"/>
                <a:cs typeface="Weibei SC" charset="-122"/>
              </a:rPr>
              <a:t>2016.11.04</a:t>
            </a:r>
            <a:r>
              <a:rPr kumimoji="1" lang="zh-CN" altLang="en-US" sz="2400" dirty="0" smtClean="0">
                <a:latin typeface="Weibei SC" charset="-122"/>
                <a:ea typeface="Weibei SC" charset="-122"/>
                <a:cs typeface="Weibei SC" charset="-122"/>
              </a:rPr>
              <a:t> 系统架构优化，三点部署，前后端分离</a:t>
            </a:r>
            <a:endParaRPr kumimoji="1" lang="zh-CN" altLang="en-US" sz="2400" dirty="0">
              <a:latin typeface="Weibei SC" charset="-122"/>
              <a:ea typeface="Weibei SC" charset="-122"/>
              <a:cs typeface="Weibei SC" charset="-122"/>
            </a:endParaRPr>
          </a:p>
          <a:p>
            <a:r>
              <a:rPr kumimoji="1" lang="en-US" altLang="zh-CN" sz="2400" dirty="0" smtClean="0">
                <a:latin typeface="Weibei SC" charset="-122"/>
                <a:ea typeface="Weibei SC" charset="-122"/>
                <a:cs typeface="Weibei SC" charset="-122"/>
              </a:rPr>
              <a:t>2016.11.11</a:t>
            </a:r>
            <a:r>
              <a:rPr kumimoji="1" lang="zh-CN" altLang="en-US" sz="2400" dirty="0" smtClean="0">
                <a:latin typeface="Weibei SC" charset="-122"/>
                <a:ea typeface="Weibei SC" charset="-122"/>
                <a:cs typeface="Weibei SC" charset="-122"/>
              </a:rPr>
              <a:t> 实现稳定、安全、断点重连的数据同步机制</a:t>
            </a:r>
            <a:endParaRPr kumimoji="1" lang="zh-CN" altLang="en-US" sz="2400" dirty="0">
              <a:latin typeface="Weibei SC" charset="-122"/>
              <a:ea typeface="Weibei SC" charset="-122"/>
              <a:cs typeface="Weibei SC" charset="-122"/>
            </a:endParaRPr>
          </a:p>
          <a:p>
            <a:r>
              <a:rPr kumimoji="1" lang="en-US" altLang="zh-CN" sz="2400" dirty="0" smtClean="0">
                <a:latin typeface="Weibei SC" charset="-122"/>
                <a:ea typeface="Weibei SC" charset="-122"/>
                <a:cs typeface="Weibei SC" charset="-122"/>
              </a:rPr>
              <a:t>2016.12.02</a:t>
            </a:r>
            <a:r>
              <a:rPr kumimoji="1" lang="zh-CN" altLang="en-US" sz="2400" dirty="0" smtClean="0">
                <a:latin typeface="Weibei SC" charset="-122"/>
                <a:ea typeface="Weibei SC" charset="-122"/>
                <a:cs typeface="Weibei SC" charset="-122"/>
              </a:rPr>
              <a:t> 第一版“用户画像”上线</a:t>
            </a:r>
          </a:p>
          <a:p>
            <a:r>
              <a:rPr kumimoji="1" lang="en-US" altLang="zh-CN" sz="2400" dirty="0" smtClean="0">
                <a:latin typeface="Weibei SC" charset="-122"/>
                <a:ea typeface="Weibei SC" charset="-122"/>
                <a:cs typeface="Weibei SC" charset="-122"/>
              </a:rPr>
              <a:t>2016.12.23 </a:t>
            </a:r>
            <a:r>
              <a:rPr kumimoji="1" lang="zh-CN" altLang="en-US" sz="2400" dirty="0" smtClean="0">
                <a:latin typeface="Weibei SC" charset="-122"/>
                <a:ea typeface="Weibei SC" charset="-122"/>
                <a:cs typeface="Weibei SC" charset="-122"/>
              </a:rPr>
              <a:t>“产品画像”项目启动，预计</a:t>
            </a:r>
            <a:r>
              <a:rPr kumimoji="1" lang="en-US" altLang="zh-CN" sz="2400" dirty="0" smtClean="0">
                <a:latin typeface="Weibei SC" charset="-122"/>
                <a:ea typeface="Weibei SC" charset="-122"/>
                <a:cs typeface="Weibei SC" charset="-122"/>
              </a:rPr>
              <a:t>2017.01</a:t>
            </a:r>
            <a:r>
              <a:rPr kumimoji="1" lang="zh-CN" altLang="en-US" sz="2400" dirty="0" smtClean="0">
                <a:latin typeface="Weibei SC" charset="-122"/>
                <a:ea typeface="Weibei SC" charset="-122"/>
                <a:cs typeface="Weibei SC" charset="-122"/>
              </a:rPr>
              <a:t>完成 </a:t>
            </a:r>
          </a:p>
        </p:txBody>
      </p:sp>
      <p:sp>
        <p:nvSpPr>
          <p:cNvPr id="8" name="标题 1"/>
          <p:cNvSpPr>
            <a:spLocks noGrp="1"/>
          </p:cNvSpPr>
          <p:nvPr>
            <p:ph type="ctrTitle"/>
          </p:nvPr>
        </p:nvSpPr>
        <p:spPr>
          <a:xfrm>
            <a:off x="2260139" y="95003"/>
            <a:ext cx="7197726" cy="1121508"/>
          </a:xfrm>
        </p:spPr>
        <p:txBody>
          <a:bodyPr>
            <a:normAutofit/>
          </a:bodyPr>
          <a:lstStyle/>
          <a:p>
            <a:r>
              <a:rPr kumimoji="1" lang="en-US" altLang="zh-CN" dirty="0" smtClean="0">
                <a:latin typeface="Weibei SC" charset="-122"/>
                <a:ea typeface="Weibei SC" charset="-122"/>
                <a:cs typeface="Weibei SC" charset="-122"/>
              </a:rPr>
              <a:t>2016</a:t>
            </a:r>
            <a:r>
              <a:rPr kumimoji="1" lang="zh-CN" altLang="en-US" dirty="0" smtClean="0">
                <a:latin typeface="Weibei SC" charset="-122"/>
                <a:ea typeface="Weibei SC" charset="-122"/>
                <a:cs typeface="Weibei SC" charset="-122"/>
              </a:rPr>
              <a:t>里程碑</a:t>
            </a:r>
            <a:endParaRPr kumimoji="1" lang="zh-CN" altLang="en-US" dirty="0">
              <a:latin typeface="Weibei SC" charset="-122"/>
              <a:ea typeface="Weibei SC" charset="-122"/>
              <a:cs typeface="Weibei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9018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6705" y="100231"/>
            <a:ext cx="1318161" cy="1318161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829" y="261256"/>
            <a:ext cx="7679478" cy="644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634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6705" y="100231"/>
            <a:ext cx="1318161" cy="131816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328" y="355600"/>
            <a:ext cx="9055100" cy="61341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894618" y="57464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 smtClean="0">
                <a:solidFill>
                  <a:schemeClr val="bg1"/>
                </a:solidFill>
              </a:rPr>
              <a:t>国内</a:t>
            </a:r>
            <a:endParaRPr kumimoji="1" lang="zh-CN" altLang="en-US" b="1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894618" y="266272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 smtClean="0">
                <a:solidFill>
                  <a:schemeClr val="bg1"/>
                </a:solidFill>
              </a:rPr>
              <a:t>国外</a:t>
            </a:r>
            <a:endParaRPr kumimoji="1" lang="zh-CN" altLang="en-US" b="1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840305" y="475080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 smtClean="0">
                <a:solidFill>
                  <a:schemeClr val="bg1"/>
                </a:solidFill>
              </a:rPr>
              <a:t>公司内</a:t>
            </a:r>
            <a:endParaRPr kumimoji="1" lang="zh-CN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174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6705" y="100231"/>
            <a:ext cx="1318161" cy="1318161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>
            <p:ph type="ctrTitle"/>
          </p:nvPr>
        </p:nvSpPr>
        <p:spPr>
          <a:xfrm>
            <a:off x="2012547" y="1636510"/>
            <a:ext cx="8166905" cy="2816737"/>
          </a:xfrm>
        </p:spPr>
        <p:txBody>
          <a:bodyPr>
            <a:normAutofit fontScale="90000"/>
          </a:bodyPr>
          <a:lstStyle/>
          <a:p>
            <a:r>
              <a:rPr kumimoji="1" lang="en-US" altLang="zh-CN" sz="3600" dirty="0">
                <a:latin typeface="Weibei SC" charset="-122"/>
                <a:ea typeface="Weibei SC" charset="-122"/>
                <a:cs typeface="Weibei SC" charset="-122"/>
              </a:rPr>
              <a:t>3</a:t>
            </a:r>
            <a:r>
              <a:rPr kumimoji="1" lang="en-US" altLang="zh-CN" sz="3600" dirty="0" smtClean="0">
                <a:latin typeface="Weibei SC" charset="-122"/>
                <a:ea typeface="Weibei SC" charset="-122"/>
                <a:cs typeface="Weibei SC" charset="-122"/>
              </a:rPr>
              <a:t>4</a:t>
            </a:r>
            <a:r>
              <a:rPr kumimoji="1" lang="zh-CN" altLang="en-US" sz="3600" dirty="0" smtClean="0">
                <a:latin typeface="Weibei SC" charset="-122"/>
                <a:ea typeface="Weibei SC" charset="-122"/>
                <a:cs typeface="Weibei SC" charset="-122"/>
              </a:rPr>
              <a:t>个页面</a:t>
            </a:r>
            <a:r>
              <a:rPr kumimoji="1" lang="en-US" altLang="zh-CN" sz="3600" dirty="0" smtClean="0">
                <a:latin typeface="Weibei SC" charset="-122"/>
                <a:ea typeface="Weibei SC" charset="-122"/>
                <a:cs typeface="Weibei SC" charset="-122"/>
              </a:rPr>
              <a:t/>
            </a:r>
            <a:br>
              <a:rPr kumimoji="1" lang="en-US" altLang="zh-CN" sz="3600" dirty="0" smtClean="0">
                <a:latin typeface="Weibei SC" charset="-122"/>
                <a:ea typeface="Weibei SC" charset="-122"/>
                <a:cs typeface="Weibei SC" charset="-122"/>
              </a:rPr>
            </a:br>
            <a:r>
              <a:rPr kumimoji="1" lang="en-US" altLang="zh-CN" sz="3600" dirty="0" smtClean="0">
                <a:latin typeface="Weibei SC" charset="-122"/>
                <a:ea typeface="Weibei SC" charset="-122"/>
                <a:cs typeface="Weibei SC" charset="-122"/>
              </a:rPr>
              <a:t>146</a:t>
            </a:r>
            <a:r>
              <a:rPr kumimoji="1" lang="zh-CN" altLang="en-US" sz="3600" dirty="0" smtClean="0">
                <a:latin typeface="Weibei SC" charset="-122"/>
                <a:ea typeface="Weibei SC" charset="-122"/>
                <a:cs typeface="Weibei SC" charset="-122"/>
              </a:rPr>
              <a:t>个数据接口</a:t>
            </a:r>
            <a:r>
              <a:rPr kumimoji="1" lang="en-US" altLang="zh-CN" sz="3600" dirty="0" smtClean="0">
                <a:latin typeface="Weibei SC" charset="-122"/>
                <a:ea typeface="Weibei SC" charset="-122"/>
                <a:cs typeface="Weibei SC" charset="-122"/>
              </a:rPr>
              <a:t/>
            </a:r>
            <a:br>
              <a:rPr kumimoji="1" lang="en-US" altLang="zh-CN" sz="3600" dirty="0" smtClean="0">
                <a:latin typeface="Weibei SC" charset="-122"/>
                <a:ea typeface="Weibei SC" charset="-122"/>
                <a:cs typeface="Weibei SC" charset="-122"/>
              </a:rPr>
            </a:br>
            <a:r>
              <a:rPr kumimoji="1" lang="en-US" altLang="zh-CN" sz="3600" dirty="0" smtClean="0">
                <a:latin typeface="Weibei SC" charset="-122"/>
                <a:ea typeface="Weibei SC" charset="-122"/>
                <a:cs typeface="Weibei SC" charset="-122"/>
              </a:rPr>
              <a:t>72</a:t>
            </a:r>
            <a:r>
              <a:rPr kumimoji="1" lang="zh-CN" altLang="en-US" sz="3600" dirty="0" smtClean="0">
                <a:latin typeface="Weibei SC" charset="-122"/>
                <a:ea typeface="Weibei SC" charset="-122"/>
                <a:cs typeface="Weibei SC" charset="-122"/>
              </a:rPr>
              <a:t>个注册用户</a:t>
            </a:r>
            <a:r>
              <a:rPr kumimoji="1" lang="en-US" altLang="zh-CN" sz="3600" dirty="0" smtClean="0">
                <a:latin typeface="Weibei SC" charset="-122"/>
                <a:ea typeface="Weibei SC" charset="-122"/>
                <a:cs typeface="Weibei SC" charset="-122"/>
              </a:rPr>
              <a:t/>
            </a:r>
            <a:br>
              <a:rPr kumimoji="1" lang="en-US" altLang="zh-CN" sz="3600" dirty="0" smtClean="0">
                <a:latin typeface="Weibei SC" charset="-122"/>
                <a:ea typeface="Weibei SC" charset="-122"/>
                <a:cs typeface="Weibei SC" charset="-122"/>
              </a:rPr>
            </a:br>
            <a:r>
              <a:rPr kumimoji="1" lang="en-US" altLang="zh-CN" sz="3600" dirty="0" smtClean="0">
                <a:latin typeface="Weibei SC" charset="-122"/>
                <a:ea typeface="Weibei SC" charset="-122"/>
                <a:cs typeface="Weibei SC" charset="-122"/>
              </a:rPr>
              <a:t>31</a:t>
            </a:r>
            <a:r>
              <a:rPr kumimoji="1" lang="zh-CN" altLang="en-US" sz="3600" dirty="0" smtClean="0">
                <a:latin typeface="Weibei SC" charset="-122"/>
                <a:ea typeface="Weibei SC" charset="-122"/>
                <a:cs typeface="Weibei SC" charset="-122"/>
              </a:rPr>
              <a:t>个周活跃用户</a:t>
            </a:r>
            <a:r>
              <a:rPr kumimoji="1" lang="en-US" altLang="zh-CN" sz="3600" dirty="0" smtClean="0">
                <a:latin typeface="Weibei SC" charset="-122"/>
                <a:ea typeface="Weibei SC" charset="-122"/>
                <a:cs typeface="Weibei SC" charset="-122"/>
              </a:rPr>
              <a:t/>
            </a:r>
            <a:br>
              <a:rPr kumimoji="1" lang="en-US" altLang="zh-CN" sz="3600" dirty="0" smtClean="0">
                <a:latin typeface="Weibei SC" charset="-122"/>
                <a:ea typeface="Weibei SC" charset="-122"/>
                <a:cs typeface="Weibei SC" charset="-122"/>
              </a:rPr>
            </a:br>
            <a:r>
              <a:rPr kumimoji="1" lang="zh-CN" altLang="en-US" sz="3600" dirty="0" smtClean="0">
                <a:latin typeface="Weibei SC" charset="-122"/>
                <a:ea typeface="Weibei SC" charset="-122"/>
                <a:cs typeface="Weibei SC" charset="-122"/>
              </a:rPr>
              <a:t>覆盖研发、销售、市场、互联网、售后</a:t>
            </a:r>
            <a:endParaRPr kumimoji="1" lang="zh-CN" altLang="en-US" sz="3600" dirty="0">
              <a:latin typeface="Weibei SC" charset="-122"/>
              <a:ea typeface="Weibei SC" charset="-122"/>
              <a:cs typeface="Weibei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24268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6705" y="100231"/>
            <a:ext cx="1318161" cy="1318161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>
            <p:ph type="ctrTitle"/>
          </p:nvPr>
        </p:nvSpPr>
        <p:spPr>
          <a:xfrm>
            <a:off x="2414952" y="472730"/>
            <a:ext cx="7197726" cy="945662"/>
          </a:xfrm>
        </p:spPr>
        <p:txBody>
          <a:bodyPr>
            <a:normAutofit/>
          </a:bodyPr>
          <a:lstStyle/>
          <a:p>
            <a:r>
              <a:rPr kumimoji="1" lang="zh-CN" altLang="en-US" dirty="0" smtClean="0">
                <a:latin typeface="Weibei SC" charset="-122"/>
                <a:ea typeface="Weibei SC" charset="-122"/>
                <a:cs typeface="Weibei SC" charset="-122"/>
              </a:rPr>
              <a:t>技术</a:t>
            </a:r>
            <a:endParaRPr kumimoji="1" lang="zh-CN" altLang="en-US" dirty="0">
              <a:latin typeface="Weibei SC" charset="-122"/>
              <a:ea typeface="Weibei SC" charset="-122"/>
              <a:cs typeface="Weibei SC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57243" y="1974955"/>
            <a:ext cx="911314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>
                <a:latin typeface="Weibei SC" charset="-122"/>
                <a:ea typeface="Weibei SC" charset="-122"/>
                <a:cs typeface="Weibei SC" charset="-122"/>
              </a:rPr>
              <a:t>ELK</a:t>
            </a:r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解决方案，客户覆盖</a:t>
            </a:r>
            <a:r>
              <a:rPr kumimoji="1" lang="en-US" altLang="zh-CN" sz="2800" dirty="0" smtClean="0">
                <a:latin typeface="Weibei SC" charset="-122"/>
                <a:ea typeface="Weibei SC" charset="-122"/>
                <a:cs typeface="Weibei SC" charset="-122"/>
              </a:rPr>
              <a:t>Amazon</a:t>
            </a:r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 </a:t>
            </a:r>
            <a:r>
              <a:rPr kumimoji="1" lang="en-US" altLang="zh-CN" sz="2800" dirty="0" err="1" smtClean="0">
                <a:latin typeface="Weibei SC" charset="-122"/>
                <a:ea typeface="Weibei SC" charset="-122"/>
                <a:cs typeface="Weibei SC" charset="-122"/>
              </a:rPr>
              <a:t>Ebay</a:t>
            </a:r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 </a:t>
            </a:r>
            <a:r>
              <a:rPr kumimoji="1" lang="en-US" altLang="zh-CN" sz="2800" dirty="0" err="1" smtClean="0">
                <a:latin typeface="Weibei SC" charset="-122"/>
                <a:ea typeface="Weibei SC" charset="-122"/>
                <a:cs typeface="Weibei SC" charset="-122"/>
              </a:rPr>
              <a:t>Tencent</a:t>
            </a:r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等企业</a:t>
            </a:r>
            <a:endParaRPr kumimoji="1" lang="zh-CN" altLang="en-US" sz="2800" dirty="0">
              <a:latin typeface="Weibei SC" charset="-122"/>
              <a:ea typeface="Weibei SC" charset="-122"/>
              <a:cs typeface="Weibei SC" charset="-122"/>
            </a:endParaRPr>
          </a:p>
          <a:p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集群式存储，弹性升级扩容，容灾能力强</a:t>
            </a:r>
          </a:p>
          <a:p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准实时响应，从客户端上报到数据展示不超过</a:t>
            </a:r>
            <a:r>
              <a:rPr kumimoji="1" lang="en-US" altLang="zh-CN" sz="2800" dirty="0" smtClean="0">
                <a:latin typeface="Weibei SC" charset="-122"/>
                <a:ea typeface="Weibei SC" charset="-122"/>
                <a:cs typeface="Weibei SC" charset="-122"/>
              </a:rPr>
              <a:t>1s</a:t>
            </a:r>
            <a:endParaRPr kumimoji="1" lang="zh-CN" altLang="en-US" sz="2800" dirty="0" smtClean="0">
              <a:latin typeface="Weibei SC" charset="-122"/>
              <a:ea typeface="Weibei SC" charset="-122"/>
              <a:cs typeface="Weibei SC" charset="-122"/>
            </a:endParaRPr>
          </a:p>
          <a:p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轻量异步模式，即使存储完全宕机，不影响实时上报</a:t>
            </a:r>
          </a:p>
          <a:p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增量同步机制，定时更新、断点续传、异常可恢复</a:t>
            </a:r>
          </a:p>
          <a:p>
            <a:r>
              <a:rPr kumimoji="1" lang="en-US" altLang="zh-CN" sz="2800" dirty="0" err="1" smtClean="0">
                <a:latin typeface="Weibei SC" charset="-122"/>
                <a:ea typeface="Weibei SC" charset="-122"/>
                <a:cs typeface="Weibei SC" charset="-122"/>
              </a:rPr>
              <a:t>Kibana</a:t>
            </a:r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，可自由筛选条件生成图表</a:t>
            </a:r>
            <a:r>
              <a:rPr kumimoji="1" lang="en-US" altLang="zh-CN" sz="2800" dirty="0" smtClean="0">
                <a:latin typeface="Weibei SC" charset="-122"/>
                <a:ea typeface="Weibei SC" charset="-122"/>
                <a:cs typeface="Weibei SC" charset="-122"/>
              </a:rPr>
              <a:t>UI</a:t>
            </a:r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，无需开发</a:t>
            </a:r>
          </a:p>
          <a:p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文档与测试自动化，注释自动生成文档和测试用例</a:t>
            </a:r>
          </a:p>
        </p:txBody>
      </p:sp>
    </p:spTree>
    <p:extLst>
      <p:ext uri="{BB962C8B-B14F-4D97-AF65-F5344CB8AC3E}">
        <p14:creationId xmlns:p14="http://schemas.microsoft.com/office/powerpoint/2010/main" val="243444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6705" y="100231"/>
            <a:ext cx="1318161" cy="1318161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>
            <p:ph type="ctrTitle"/>
          </p:nvPr>
        </p:nvSpPr>
        <p:spPr>
          <a:xfrm>
            <a:off x="2474329" y="2622164"/>
            <a:ext cx="7197726" cy="945662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 smtClean="0">
                <a:latin typeface="Weibei SC" charset="-122"/>
                <a:ea typeface="Weibei SC" charset="-122"/>
                <a:cs typeface="Weibei SC" charset="-122"/>
              </a:rPr>
              <a:t>放一张测试工具截图，表示实时响应易于调试</a:t>
            </a:r>
            <a:endParaRPr kumimoji="1" lang="zh-CN" altLang="en-US" dirty="0">
              <a:latin typeface="Weibei SC" charset="-122"/>
              <a:ea typeface="Weibei SC" charset="-122"/>
              <a:cs typeface="Weibei SC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89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6705" y="100231"/>
            <a:ext cx="1318161" cy="1318161"/>
          </a:xfrm>
          <a:prstGeom prst="rect">
            <a:avLst/>
          </a:prstGeom>
        </p:spPr>
      </p:pic>
      <p:sp>
        <p:nvSpPr>
          <p:cNvPr id="4" name="标题 1"/>
          <p:cNvSpPr>
            <a:spLocks noGrp="1"/>
          </p:cNvSpPr>
          <p:nvPr>
            <p:ph type="ctrTitle"/>
          </p:nvPr>
        </p:nvSpPr>
        <p:spPr>
          <a:xfrm>
            <a:off x="2414952" y="472730"/>
            <a:ext cx="7197726" cy="945662"/>
          </a:xfrm>
        </p:spPr>
        <p:txBody>
          <a:bodyPr>
            <a:normAutofit/>
          </a:bodyPr>
          <a:lstStyle/>
          <a:p>
            <a:r>
              <a:rPr kumimoji="1" lang="zh-CN" altLang="en-US" dirty="0" smtClean="0">
                <a:latin typeface="Weibei SC" charset="-122"/>
                <a:ea typeface="Weibei SC" charset="-122"/>
                <a:cs typeface="Weibei SC" charset="-122"/>
              </a:rPr>
              <a:t>技术</a:t>
            </a:r>
            <a:endParaRPr kumimoji="1" lang="zh-CN" altLang="en-US" dirty="0">
              <a:latin typeface="Weibei SC" charset="-122"/>
              <a:ea typeface="Weibei SC" charset="-122"/>
              <a:cs typeface="Weibei SC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57243" y="1974955"/>
            <a:ext cx="911314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>
                <a:latin typeface="Weibei SC" charset="-122"/>
                <a:ea typeface="Weibei SC" charset="-122"/>
                <a:cs typeface="Weibei SC" charset="-122"/>
              </a:rPr>
              <a:t>ELK</a:t>
            </a:r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解决方案，客户覆盖</a:t>
            </a:r>
            <a:r>
              <a:rPr kumimoji="1" lang="en-US" altLang="zh-CN" sz="2800" dirty="0" smtClean="0">
                <a:latin typeface="Weibei SC" charset="-122"/>
                <a:ea typeface="Weibei SC" charset="-122"/>
                <a:cs typeface="Weibei SC" charset="-122"/>
              </a:rPr>
              <a:t>Amazon</a:t>
            </a:r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 </a:t>
            </a:r>
            <a:r>
              <a:rPr kumimoji="1" lang="en-US" altLang="zh-CN" sz="2800" dirty="0" err="1" smtClean="0">
                <a:latin typeface="Weibei SC" charset="-122"/>
                <a:ea typeface="Weibei SC" charset="-122"/>
                <a:cs typeface="Weibei SC" charset="-122"/>
              </a:rPr>
              <a:t>Ebay</a:t>
            </a:r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 </a:t>
            </a:r>
            <a:r>
              <a:rPr kumimoji="1" lang="en-US" altLang="zh-CN" sz="2800" dirty="0" err="1" smtClean="0">
                <a:latin typeface="Weibei SC" charset="-122"/>
                <a:ea typeface="Weibei SC" charset="-122"/>
                <a:cs typeface="Weibei SC" charset="-122"/>
              </a:rPr>
              <a:t>Tencent</a:t>
            </a:r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等企业</a:t>
            </a:r>
            <a:endParaRPr kumimoji="1" lang="zh-CN" altLang="en-US" sz="2800" dirty="0">
              <a:latin typeface="Weibei SC" charset="-122"/>
              <a:ea typeface="Weibei SC" charset="-122"/>
              <a:cs typeface="Weibei SC" charset="-122"/>
            </a:endParaRPr>
          </a:p>
          <a:p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集群式存储，弹性升级扩容，容灾能力强</a:t>
            </a:r>
          </a:p>
          <a:p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准实时响应，从客户端上报到数据展示不超过</a:t>
            </a:r>
            <a:r>
              <a:rPr kumimoji="1" lang="en-US" altLang="zh-CN" sz="2800" dirty="0" smtClean="0">
                <a:latin typeface="Weibei SC" charset="-122"/>
                <a:ea typeface="Weibei SC" charset="-122"/>
                <a:cs typeface="Weibei SC" charset="-122"/>
              </a:rPr>
              <a:t>1s</a:t>
            </a:r>
            <a:endParaRPr kumimoji="1" lang="zh-CN" altLang="en-US" sz="2800" dirty="0" smtClean="0">
              <a:latin typeface="Weibei SC" charset="-122"/>
              <a:ea typeface="Weibei SC" charset="-122"/>
              <a:cs typeface="Weibei SC" charset="-122"/>
            </a:endParaRPr>
          </a:p>
          <a:p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轻量异步模式，即使存储完全宕机，不影响实时上报</a:t>
            </a:r>
          </a:p>
          <a:p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增量同步机制，定时更新、断点续传、异常可恢复</a:t>
            </a:r>
          </a:p>
          <a:p>
            <a:r>
              <a:rPr kumimoji="1" lang="en-US" altLang="zh-CN" sz="2800" dirty="0" err="1" smtClean="0">
                <a:latin typeface="Weibei SC" charset="-122"/>
                <a:ea typeface="Weibei SC" charset="-122"/>
                <a:cs typeface="Weibei SC" charset="-122"/>
              </a:rPr>
              <a:t>Kibana</a:t>
            </a:r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，可自由筛选条件生成图表</a:t>
            </a:r>
            <a:r>
              <a:rPr kumimoji="1" lang="en-US" altLang="zh-CN" sz="2800" dirty="0" smtClean="0">
                <a:latin typeface="Weibei SC" charset="-122"/>
                <a:ea typeface="Weibei SC" charset="-122"/>
                <a:cs typeface="Weibei SC" charset="-122"/>
              </a:rPr>
              <a:t>UI</a:t>
            </a:r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，无需开发</a:t>
            </a:r>
          </a:p>
          <a:p>
            <a:r>
              <a:rPr kumimoji="1" lang="zh-CN" altLang="en-US" sz="2800" dirty="0" smtClean="0">
                <a:latin typeface="Weibei SC" charset="-122"/>
                <a:ea typeface="Weibei SC" charset="-122"/>
                <a:cs typeface="Weibei SC" charset="-122"/>
              </a:rPr>
              <a:t>文档与测试自动化，注释自动生成文档和测试用例</a:t>
            </a:r>
          </a:p>
        </p:txBody>
      </p:sp>
    </p:spTree>
    <p:extLst>
      <p:ext uri="{BB962C8B-B14F-4D97-AF65-F5344CB8AC3E}">
        <p14:creationId xmlns:p14="http://schemas.microsoft.com/office/powerpoint/2010/main" val="1953583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6705" y="100231"/>
            <a:ext cx="1318161" cy="131816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7459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754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网状">
  <a:themeElements>
    <a:clrScheme name="网状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网状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网状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16440</TotalTime>
  <Words>818</Words>
  <Application>Microsoft Macintosh PowerPoint</Application>
  <PresentationFormat>宽屏</PresentationFormat>
  <Paragraphs>84</Paragraphs>
  <Slides>16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Century Gothic</vt:lpstr>
      <vt:lpstr>DengXian</vt:lpstr>
      <vt:lpstr>Weibei SC</vt:lpstr>
      <vt:lpstr>宋体</vt:lpstr>
      <vt:lpstr>Arial</vt:lpstr>
      <vt:lpstr>网状</vt:lpstr>
      <vt:lpstr>数据平台</vt:lpstr>
      <vt:lpstr>2016里程碑</vt:lpstr>
      <vt:lpstr>PowerPoint 演示文稿</vt:lpstr>
      <vt:lpstr>PowerPoint 演示文稿</vt:lpstr>
      <vt:lpstr>34个页面 146个数据接口 72个注册用户 31个周活跃用户 覆盖研发、销售、市场、互联网、售后</vt:lpstr>
      <vt:lpstr>技术</vt:lpstr>
      <vt:lpstr>放一张测试工具截图，表示实时响应易于调试</vt:lpstr>
      <vt:lpstr>技术</vt:lpstr>
      <vt:lpstr>PowerPoint 演示文稿</vt:lpstr>
      <vt:lpstr>技术</vt:lpstr>
      <vt:lpstr>放一张swagger截图表示自动生成的文档和测试用例</vt:lpstr>
      <vt:lpstr>安全</vt:lpstr>
      <vt:lpstr>放一张访问日志截图表示操作有记录可回溯</vt:lpstr>
      <vt:lpstr>总结与规划</vt:lpstr>
      <vt:lpstr>六个方向</vt:lpstr>
      <vt:lpstr>ThankS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数据平台</dc:title>
  <dc:creator>Microsoft Office 用户</dc:creator>
  <cp:lastModifiedBy>Microsoft Office 用户</cp:lastModifiedBy>
  <cp:revision>120</cp:revision>
  <dcterms:created xsi:type="dcterms:W3CDTF">2016-11-15T09:10:51Z</dcterms:created>
  <dcterms:modified xsi:type="dcterms:W3CDTF">2017-01-16T06:42:04Z</dcterms:modified>
</cp:coreProperties>
</file>

<file path=docProps/thumbnail.jpeg>
</file>